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21EAF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4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Tues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October </a:t>
            </a:r>
            <a:r>
              <a:rPr lang="en-US" dirty="0" smtClean="0">
                <a:solidFill>
                  <a:schemeClr val="bg1"/>
                </a:solidFill>
              </a:rPr>
              <a:t>25,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Finish Earthquake </a:t>
            </a:r>
            <a:r>
              <a:rPr lang="en-US" sz="3000" dirty="0" smtClean="0">
                <a:solidFill>
                  <a:srgbClr val="00B0F0"/>
                </a:solidFill>
              </a:rPr>
              <a:t>PPT and notes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Finish Earthquake </a:t>
            </a:r>
            <a:r>
              <a:rPr lang="en-US" sz="3000" dirty="0" smtClean="0">
                <a:solidFill>
                  <a:srgbClr val="00B0F0"/>
                </a:solidFill>
              </a:rPr>
              <a:t>Crossword and Word Search</a:t>
            </a: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None.</a:t>
            </a:r>
            <a:endParaRPr lang="en-US" sz="3000" dirty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Describe why/how earthquakes occur based on what you already know.</a:t>
            </a: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>
                <a:solidFill>
                  <a:srgbClr val="00B050"/>
                </a:solidFill>
              </a:rPr>
              <a:t>Earthquake Crossword and Word Search</a:t>
            </a: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Tues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October </a:t>
            </a:r>
            <a:r>
              <a:rPr lang="en-US" dirty="0" smtClean="0">
                <a:solidFill>
                  <a:schemeClr val="bg1"/>
                </a:solidFill>
              </a:rPr>
              <a:t>25,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29"/>
            <a:ext cx="11111807" cy="5035256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</a:rPr>
              <a:t>Work with a partner.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</a:rPr>
              <a:t>Go to </a:t>
            </a:r>
            <a:r>
              <a:rPr lang="en-US" sz="4000" dirty="0" smtClean="0">
                <a:solidFill>
                  <a:srgbClr val="FFFF00"/>
                </a:solidFill>
              </a:rPr>
              <a:t>http</a:t>
            </a:r>
            <a:r>
              <a:rPr lang="en-US" sz="4000" dirty="0">
                <a:solidFill>
                  <a:srgbClr val="FFFF00"/>
                </a:solidFill>
              </a:rPr>
              <a:t>://</a:t>
            </a:r>
            <a:r>
              <a:rPr lang="en-US" sz="4000" dirty="0" smtClean="0">
                <a:solidFill>
                  <a:srgbClr val="FFFF00"/>
                </a:solidFill>
              </a:rPr>
              <a:t>www.cusd80.com/Page/76352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</a:rPr>
              <a:t>Complete Earthquake Power Point note sheet.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</a:rPr>
              <a:t>Hand in when finished.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00"/>
                </a:solidFill>
              </a:rPr>
              <a:t>Work on Earthquake Crossword and Word Search.  Use </a:t>
            </a:r>
            <a:r>
              <a:rPr lang="en-US" sz="4000" dirty="0" smtClean="0">
                <a:solidFill>
                  <a:srgbClr val="FFFF00"/>
                </a:solidFill>
              </a:rPr>
              <a:t>book </a:t>
            </a:r>
            <a:r>
              <a:rPr lang="en-US" sz="4000" dirty="0">
                <a:solidFill>
                  <a:srgbClr val="FFFF00"/>
                </a:solidFill>
              </a:rPr>
              <a:t>pages </a:t>
            </a:r>
            <a:r>
              <a:rPr lang="en-US" sz="4000" dirty="0">
                <a:solidFill>
                  <a:srgbClr val="FF9999"/>
                </a:solidFill>
              </a:rPr>
              <a:t>169-175, 178-179, 186-191</a:t>
            </a:r>
            <a:r>
              <a:rPr lang="en-US" sz="4000" dirty="0">
                <a:solidFill>
                  <a:srgbClr val="FFFF00"/>
                </a:solidFill>
              </a:rPr>
              <a:t> to help you</a:t>
            </a:r>
            <a:r>
              <a:rPr lang="en-US" sz="4000" dirty="0" smtClean="0">
                <a:solidFill>
                  <a:srgbClr val="FFFF00"/>
                </a:solidFill>
              </a:rPr>
              <a:t>!</a:t>
            </a:r>
            <a:endParaRPr lang="en-US" sz="4000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Earthquake locations and how they are measured as well as Volcano locations and the three types).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513" y="475013"/>
            <a:ext cx="6224926" cy="598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47966</TotalTime>
  <Words>143</Words>
  <Application>Microsoft Office PowerPoint</Application>
  <PresentationFormat>Widescreen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Tuesday, October 25, 2016</vt:lpstr>
      <vt:lpstr>Tuesday, October 25, 2016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454</cp:revision>
  <cp:lastPrinted>2016-04-26T17:44:54Z</cp:lastPrinted>
  <dcterms:created xsi:type="dcterms:W3CDTF">2015-10-22T15:42:29Z</dcterms:created>
  <dcterms:modified xsi:type="dcterms:W3CDTF">2016-10-25T16:22:43Z</dcterms:modified>
</cp:coreProperties>
</file>